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96" r:id="rId5"/>
    <p:sldId id="297" r:id="rId6"/>
    <p:sldId id="286" r:id="rId7"/>
    <p:sldId id="261" r:id="rId8"/>
    <p:sldId id="263" r:id="rId9"/>
    <p:sldId id="265" r:id="rId10"/>
    <p:sldId id="299" r:id="rId11"/>
    <p:sldId id="262" r:id="rId12"/>
    <p:sldId id="305" r:id="rId13"/>
    <p:sldId id="306" r:id="rId14"/>
    <p:sldId id="278" r:id="rId15"/>
    <p:sldId id="303" r:id="rId16"/>
    <p:sldId id="304" r:id="rId17"/>
    <p:sldId id="302" r:id="rId18"/>
    <p:sldId id="300" r:id="rId19"/>
    <p:sldId id="301" r:id="rId20"/>
    <p:sldId id="280" r:id="rId21"/>
    <p:sldId id="298" r:id="rId22"/>
    <p:sldId id="28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849CDC-7917-42E1-9EDD-DC07BC61F3A6}" v="1" dt="2025-11-21T18:48:18.201"/>
  </p1510:revLst>
</p1510:revInfo>
</file>

<file path=ppt/tableStyles.xml><?xml version="1.0" encoding="utf-8"?>
<a:tblStyleLst xmlns:a="http://schemas.openxmlformats.org/drawingml/2006/main" def="{0E3FDE45-AF77-4B5C-9715-49D594BDF05E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887" autoAdjust="0"/>
  </p:normalViewPr>
  <p:slideViewPr>
    <p:cSldViewPr snapToGrid="0" showGuides="1">
      <p:cViewPr varScale="1">
        <p:scale>
          <a:sx n="72" d="100"/>
          <a:sy n="72" d="100"/>
        </p:scale>
        <p:origin x="1104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ola Mgangxela" userId="9fb39a48c75026b5" providerId="LiveId" clId="{4281FFBD-BBDA-4B4A-ABD5-E70B59114D91}"/>
    <pc:docChg chg="undo custSel addSld delSld modSld">
      <pc:chgData name="Xola Mgangxela" userId="9fb39a48c75026b5" providerId="LiveId" clId="{4281FFBD-BBDA-4B4A-ABD5-E70B59114D91}" dt="2025-11-21T18:58:04.993" v="204" actId="20577"/>
      <pc:docMkLst>
        <pc:docMk/>
      </pc:docMkLst>
      <pc:sldChg chg="addSp delSp modSp mod">
        <pc:chgData name="Xola Mgangxela" userId="9fb39a48c75026b5" providerId="LiveId" clId="{4281FFBD-BBDA-4B4A-ABD5-E70B59114D91}" dt="2025-11-21T18:53:01.139" v="159" actId="14100"/>
        <pc:sldMkLst>
          <pc:docMk/>
          <pc:sldMk cId="1210802199" sldId="262"/>
        </pc:sldMkLst>
        <pc:spChg chg="mod">
          <ac:chgData name="Xola Mgangxela" userId="9fb39a48c75026b5" providerId="LiveId" clId="{4281FFBD-BBDA-4B4A-ABD5-E70B59114D91}" dt="2025-11-21T18:52:55.876" v="157" actId="1076"/>
          <ac:spMkLst>
            <pc:docMk/>
            <pc:sldMk cId="1210802199" sldId="262"/>
            <ac:spMk id="3" creationId="{1BE98EFF-197D-3136-70B9-7BBD30A48931}"/>
          </ac:spMkLst>
        </pc:spChg>
        <pc:spChg chg="del">
          <ac:chgData name="Xola Mgangxela" userId="9fb39a48c75026b5" providerId="LiveId" clId="{4281FFBD-BBDA-4B4A-ABD5-E70B59114D91}" dt="2025-11-21T18:52:49.819" v="156" actId="22"/>
          <ac:spMkLst>
            <pc:docMk/>
            <pc:sldMk cId="1210802199" sldId="262"/>
            <ac:spMk id="4" creationId="{D97126AE-AE4A-97A5-21F5-E5ACF7E0605F}"/>
          </ac:spMkLst>
        </pc:spChg>
        <pc:picChg chg="add mod ord">
          <ac:chgData name="Xola Mgangxela" userId="9fb39a48c75026b5" providerId="LiveId" clId="{4281FFBD-BBDA-4B4A-ABD5-E70B59114D91}" dt="2025-11-21T18:53:01.139" v="159" actId="14100"/>
          <ac:picMkLst>
            <pc:docMk/>
            <pc:sldMk cId="1210802199" sldId="262"/>
            <ac:picMk id="6" creationId="{5A009329-FAB3-9F1D-BAB9-CB44271A236A}"/>
          </ac:picMkLst>
        </pc:picChg>
      </pc:sldChg>
      <pc:sldChg chg="addSp delSp modSp mod setBg modClrScheme chgLayout">
        <pc:chgData name="Xola Mgangxela" userId="9fb39a48c75026b5" providerId="LiveId" clId="{4281FFBD-BBDA-4B4A-ABD5-E70B59114D91}" dt="2025-11-21T18:49:13.647" v="95" actId="22"/>
        <pc:sldMkLst>
          <pc:docMk/>
          <pc:sldMk cId="4259977132" sldId="278"/>
        </pc:sldMkLst>
        <pc:spChg chg="mod">
          <ac:chgData name="Xola Mgangxela" userId="9fb39a48c75026b5" providerId="LiveId" clId="{4281FFBD-BBDA-4B4A-ABD5-E70B59114D91}" dt="2025-11-21T18:41:20.478" v="34" actId="26606"/>
          <ac:spMkLst>
            <pc:docMk/>
            <pc:sldMk cId="4259977132" sldId="278"/>
            <ac:spMk id="2" creationId="{B7545968-70F7-0180-6448-3547E442EF4A}"/>
          </ac:spMkLst>
        </pc:spChg>
        <pc:spChg chg="add del mod">
          <ac:chgData name="Xola Mgangxela" userId="9fb39a48c75026b5" providerId="LiveId" clId="{4281FFBD-BBDA-4B4A-ABD5-E70B59114D91}" dt="2025-11-21T18:41:10.354" v="31" actId="22"/>
          <ac:spMkLst>
            <pc:docMk/>
            <pc:sldMk cId="4259977132" sldId="278"/>
            <ac:spMk id="7" creationId="{09C23694-EEF1-E607-DD4A-839F2B36023F}"/>
          </ac:spMkLst>
        </pc:spChg>
        <pc:spChg chg="mod">
          <ac:chgData name="Xola Mgangxela" userId="9fb39a48c75026b5" providerId="LiveId" clId="{4281FFBD-BBDA-4B4A-ABD5-E70B59114D91}" dt="2025-11-21T18:41:20.478" v="34" actId="26606"/>
          <ac:spMkLst>
            <pc:docMk/>
            <pc:sldMk cId="4259977132" sldId="278"/>
            <ac:spMk id="8" creationId="{215CE58D-2739-522B-7C3A-6A7C985360C0}"/>
          </ac:spMkLst>
        </pc:spChg>
        <pc:spChg chg="mod ord">
          <ac:chgData name="Xola Mgangxela" userId="9fb39a48c75026b5" providerId="LiveId" clId="{4281FFBD-BBDA-4B4A-ABD5-E70B59114D91}" dt="2025-11-21T18:41:20.478" v="34" actId="26606"/>
          <ac:spMkLst>
            <pc:docMk/>
            <pc:sldMk cId="4259977132" sldId="278"/>
            <ac:spMk id="9" creationId="{DAF3F922-669F-7D93-0C1C-D5B16E3975BF}"/>
          </ac:spMkLst>
        </pc:spChg>
        <pc:spChg chg="add del mod">
          <ac:chgData name="Xola Mgangxela" userId="9fb39a48c75026b5" providerId="LiveId" clId="{4281FFBD-BBDA-4B4A-ABD5-E70B59114D91}" dt="2025-11-21T18:49:13.647" v="95" actId="22"/>
          <ac:spMkLst>
            <pc:docMk/>
            <pc:sldMk cId="4259977132" sldId="278"/>
            <ac:spMk id="13" creationId="{0B243126-F018-F9C2-DA66-F2702A1C17D7}"/>
          </ac:spMkLst>
        </pc:spChg>
        <pc:graphicFrameChg chg="del">
          <ac:chgData name="Xola Mgangxela" userId="9fb39a48c75026b5" providerId="LiveId" clId="{4281FFBD-BBDA-4B4A-ABD5-E70B59114D91}" dt="2025-11-21T18:41:06.090" v="30" actId="478"/>
          <ac:graphicFrameMkLst>
            <pc:docMk/>
            <pc:sldMk cId="4259977132" sldId="278"/>
            <ac:graphicFrameMk id="3" creationId="{1469BF76-5E71-DF2A-4804-7A26E9D95C80}"/>
          </ac:graphicFrameMkLst>
        </pc:graphicFrameChg>
        <pc:picChg chg="add del">
          <ac:chgData name="Xola Mgangxela" userId="9fb39a48c75026b5" providerId="LiveId" clId="{4281FFBD-BBDA-4B4A-ABD5-E70B59114D91}" dt="2025-11-21T18:40:43.338" v="29" actId="22"/>
          <ac:picMkLst>
            <pc:docMk/>
            <pc:sldMk cId="4259977132" sldId="278"/>
            <ac:picMk id="5" creationId="{5A099C6D-E9DB-005E-EE32-0FA1981734F5}"/>
          </ac:picMkLst>
        </pc:picChg>
        <pc:picChg chg="add del mod ord">
          <ac:chgData name="Xola Mgangxela" userId="9fb39a48c75026b5" providerId="LiveId" clId="{4281FFBD-BBDA-4B4A-ABD5-E70B59114D91}" dt="2025-11-21T18:48:06.371" v="79" actId="478"/>
          <ac:picMkLst>
            <pc:docMk/>
            <pc:sldMk cId="4259977132" sldId="278"/>
            <ac:picMk id="11" creationId="{06641465-09CD-64D8-3E87-752775394170}"/>
          </ac:picMkLst>
        </pc:picChg>
        <pc:picChg chg="add mod ord">
          <ac:chgData name="Xola Mgangxela" userId="9fb39a48c75026b5" providerId="LiveId" clId="{4281FFBD-BBDA-4B4A-ABD5-E70B59114D91}" dt="2025-11-21T18:49:13.647" v="95" actId="22"/>
          <ac:picMkLst>
            <pc:docMk/>
            <pc:sldMk cId="4259977132" sldId="278"/>
            <ac:picMk id="15" creationId="{ACEA1600-D148-1FD2-F769-53F61D5ADD0F}"/>
          </ac:picMkLst>
        </pc:picChg>
      </pc:sldChg>
      <pc:sldChg chg="addSp delSp modSp mod">
        <pc:chgData name="Xola Mgangxela" userId="9fb39a48c75026b5" providerId="LiveId" clId="{4281FFBD-BBDA-4B4A-ABD5-E70B59114D91}" dt="2025-11-21T18:39:49.181" v="27" actId="14100"/>
        <pc:sldMkLst>
          <pc:docMk/>
          <pc:sldMk cId="643777997" sldId="280"/>
        </pc:sldMkLst>
        <pc:spChg chg="mod">
          <ac:chgData name="Xola Mgangxela" userId="9fb39a48c75026b5" providerId="LiveId" clId="{4281FFBD-BBDA-4B4A-ABD5-E70B59114D91}" dt="2025-11-21T18:39:38.726" v="25" actId="1076"/>
          <ac:spMkLst>
            <pc:docMk/>
            <pc:sldMk cId="643777997" sldId="280"/>
            <ac:spMk id="3" creationId="{05948542-FCE1-3AE6-C6C9-17975609DF70}"/>
          </ac:spMkLst>
        </pc:spChg>
        <pc:spChg chg="del">
          <ac:chgData name="Xola Mgangxela" userId="9fb39a48c75026b5" providerId="LiveId" clId="{4281FFBD-BBDA-4B4A-ABD5-E70B59114D91}" dt="2025-11-21T18:39:27.760" v="23" actId="22"/>
          <ac:spMkLst>
            <pc:docMk/>
            <pc:sldMk cId="643777997" sldId="280"/>
            <ac:spMk id="4" creationId="{3EE67564-0457-E486-97D0-8109D2C97B3F}"/>
          </ac:spMkLst>
        </pc:spChg>
        <pc:picChg chg="add mod ord">
          <ac:chgData name="Xola Mgangxela" userId="9fb39a48c75026b5" providerId="LiveId" clId="{4281FFBD-BBDA-4B4A-ABD5-E70B59114D91}" dt="2025-11-21T18:39:49.181" v="27" actId="14100"/>
          <ac:picMkLst>
            <pc:docMk/>
            <pc:sldMk cId="643777997" sldId="280"/>
            <ac:picMk id="6" creationId="{E41A781A-EDB8-1FED-FEC3-7C65D0A47556}"/>
          </ac:picMkLst>
        </pc:picChg>
      </pc:sldChg>
      <pc:sldChg chg="modSp mod">
        <pc:chgData name="Xola Mgangxela" userId="9fb39a48c75026b5" providerId="LiveId" clId="{4281FFBD-BBDA-4B4A-ABD5-E70B59114D91}" dt="2025-11-21T18:58:04.993" v="204" actId="20577"/>
        <pc:sldMkLst>
          <pc:docMk/>
          <pc:sldMk cId="3751616652" sldId="287"/>
        </pc:sldMkLst>
        <pc:spChg chg="mod">
          <ac:chgData name="Xola Mgangxela" userId="9fb39a48c75026b5" providerId="LiveId" clId="{4281FFBD-BBDA-4B4A-ABD5-E70B59114D91}" dt="2025-11-21T18:58:04.993" v="204" actId="20577"/>
          <ac:spMkLst>
            <pc:docMk/>
            <pc:sldMk cId="3751616652" sldId="287"/>
            <ac:spMk id="6" creationId="{54D0A6B8-78EB-52CA-3D46-A46FC880D386}"/>
          </ac:spMkLst>
        </pc:spChg>
      </pc:sldChg>
      <pc:sldChg chg="addSp delSp modSp new mod">
        <pc:chgData name="Xola Mgangxela" userId="9fb39a48c75026b5" providerId="LiveId" clId="{4281FFBD-BBDA-4B4A-ABD5-E70B59114D91}" dt="2025-11-21T14:43:55.169" v="22" actId="14100"/>
        <pc:sldMkLst>
          <pc:docMk/>
          <pc:sldMk cId="1984738563" sldId="299"/>
        </pc:sldMkLst>
        <pc:spChg chg="mod">
          <ac:chgData name="Xola Mgangxela" userId="9fb39a48c75026b5" providerId="LiveId" clId="{4281FFBD-BBDA-4B4A-ABD5-E70B59114D91}" dt="2025-11-21T14:42:53.821" v="16" actId="20577"/>
          <ac:spMkLst>
            <pc:docMk/>
            <pc:sldMk cId="1984738563" sldId="299"/>
            <ac:spMk id="2" creationId="{1DB87466-AF81-4FE8-7CD6-1FECF308C5B9}"/>
          </ac:spMkLst>
        </pc:spChg>
        <pc:spChg chg="del">
          <ac:chgData name="Xola Mgangxela" userId="9fb39a48c75026b5" providerId="LiveId" clId="{4281FFBD-BBDA-4B4A-ABD5-E70B59114D91}" dt="2025-11-21T14:43:37.339" v="17" actId="22"/>
          <ac:spMkLst>
            <pc:docMk/>
            <pc:sldMk cId="1984738563" sldId="299"/>
            <ac:spMk id="3" creationId="{139EC452-FC9A-8C62-29E4-3147EE4724BF}"/>
          </ac:spMkLst>
        </pc:spChg>
        <pc:picChg chg="add mod ord">
          <ac:chgData name="Xola Mgangxela" userId="9fb39a48c75026b5" providerId="LiveId" clId="{4281FFBD-BBDA-4B4A-ABD5-E70B59114D91}" dt="2025-11-21T14:43:55.169" v="22" actId="14100"/>
          <ac:picMkLst>
            <pc:docMk/>
            <pc:sldMk cId="1984738563" sldId="299"/>
            <ac:picMk id="6" creationId="{96E57C4E-0B2F-4A4D-201D-DCA964FAE8C4}"/>
          </ac:picMkLst>
        </pc:picChg>
      </pc:sldChg>
      <pc:sldChg chg="addSp delSp modSp new mod modClrScheme chgLayout">
        <pc:chgData name="Xola Mgangxela" userId="9fb39a48c75026b5" providerId="LiveId" clId="{4281FFBD-BBDA-4B4A-ABD5-E70B59114D91}" dt="2025-11-21T18:45:58.550" v="70" actId="1076"/>
        <pc:sldMkLst>
          <pc:docMk/>
          <pc:sldMk cId="2701819734" sldId="300"/>
        </pc:sldMkLst>
        <pc:spChg chg="del mod ord">
          <ac:chgData name="Xola Mgangxela" userId="9fb39a48c75026b5" providerId="LiveId" clId="{4281FFBD-BBDA-4B4A-ABD5-E70B59114D91}" dt="2025-11-21T18:41:42.005" v="38" actId="700"/>
          <ac:spMkLst>
            <pc:docMk/>
            <pc:sldMk cId="2701819734" sldId="300"/>
            <ac:spMk id="2" creationId="{ABF30AD6-CBAB-FC52-4159-4321A5EBC30C}"/>
          </ac:spMkLst>
        </pc:spChg>
        <pc:spChg chg="del mod ord">
          <ac:chgData name="Xola Mgangxela" userId="9fb39a48c75026b5" providerId="LiveId" clId="{4281FFBD-BBDA-4B4A-ABD5-E70B59114D91}" dt="2025-11-21T18:41:42.005" v="38" actId="700"/>
          <ac:spMkLst>
            <pc:docMk/>
            <pc:sldMk cId="2701819734" sldId="300"/>
            <ac:spMk id="3" creationId="{CF948446-B2DF-216C-3F3F-B2A0C596DB55}"/>
          </ac:spMkLst>
        </pc:spChg>
        <pc:spChg chg="del">
          <ac:chgData name="Xola Mgangxela" userId="9fb39a48c75026b5" providerId="LiveId" clId="{4281FFBD-BBDA-4B4A-ABD5-E70B59114D91}" dt="2025-11-21T18:41:42.005" v="38" actId="700"/>
          <ac:spMkLst>
            <pc:docMk/>
            <pc:sldMk cId="2701819734" sldId="300"/>
            <ac:spMk id="4" creationId="{810F78DB-D6EB-8C29-4C53-CEA97B64EDCF}"/>
          </ac:spMkLst>
        </pc:spChg>
        <pc:spChg chg="mod ord">
          <ac:chgData name="Xola Mgangxela" userId="9fb39a48c75026b5" providerId="LiveId" clId="{4281FFBD-BBDA-4B4A-ABD5-E70B59114D91}" dt="2025-11-21T18:41:42.005" v="38" actId="700"/>
          <ac:spMkLst>
            <pc:docMk/>
            <pc:sldMk cId="2701819734" sldId="300"/>
            <ac:spMk id="5" creationId="{764A6281-F064-D047-C327-B75A0AAA4A88}"/>
          </ac:spMkLst>
        </pc:spChg>
        <pc:spChg chg="add mod ord">
          <ac:chgData name="Xola Mgangxela" userId="9fb39a48c75026b5" providerId="LiveId" clId="{4281FFBD-BBDA-4B4A-ABD5-E70B59114D91}" dt="2025-11-21T18:41:52.672" v="54" actId="20577"/>
          <ac:spMkLst>
            <pc:docMk/>
            <pc:sldMk cId="2701819734" sldId="300"/>
            <ac:spMk id="6" creationId="{2364F91E-222B-B554-D9E0-7EC5AE969252}"/>
          </ac:spMkLst>
        </pc:spChg>
        <pc:spChg chg="add del mod ord">
          <ac:chgData name="Xola Mgangxela" userId="9fb39a48c75026b5" providerId="LiveId" clId="{4281FFBD-BBDA-4B4A-ABD5-E70B59114D91}" dt="2025-11-21T18:42:19.094" v="55" actId="22"/>
          <ac:spMkLst>
            <pc:docMk/>
            <pc:sldMk cId="2701819734" sldId="300"/>
            <ac:spMk id="7" creationId="{219E51C3-5026-5330-FFBA-46A2636C0FA6}"/>
          </ac:spMkLst>
        </pc:spChg>
        <pc:spChg chg="add del mod">
          <ac:chgData name="Xola Mgangxela" userId="9fb39a48c75026b5" providerId="LiveId" clId="{4281FFBD-BBDA-4B4A-ABD5-E70B59114D91}" dt="2025-11-21T18:45:48.631" v="65" actId="22"/>
          <ac:spMkLst>
            <pc:docMk/>
            <pc:sldMk cId="2701819734" sldId="300"/>
            <ac:spMk id="13" creationId="{44180433-3F75-F0E5-D59E-6A79F892FAC2}"/>
          </ac:spMkLst>
        </pc:spChg>
        <pc:picChg chg="add del mod ord">
          <ac:chgData name="Xola Mgangxela" userId="9fb39a48c75026b5" providerId="LiveId" clId="{4281FFBD-BBDA-4B4A-ABD5-E70B59114D91}" dt="2025-11-21T18:45:46.070" v="64" actId="478"/>
          <ac:picMkLst>
            <pc:docMk/>
            <pc:sldMk cId="2701819734" sldId="300"/>
            <ac:picMk id="9" creationId="{7F6C33D2-1DA6-A8E5-0CC2-A4977042DC1A}"/>
          </ac:picMkLst>
        </pc:picChg>
        <pc:picChg chg="add del mod">
          <ac:chgData name="Xola Mgangxela" userId="9fb39a48c75026b5" providerId="LiveId" clId="{4281FFBD-BBDA-4B4A-ABD5-E70B59114D91}" dt="2025-11-21T18:45:42.327" v="63" actId="22"/>
          <ac:picMkLst>
            <pc:docMk/>
            <pc:sldMk cId="2701819734" sldId="300"/>
            <ac:picMk id="11" creationId="{7ABCE12C-1CFB-0203-4E2C-C3891D96F4B9}"/>
          </ac:picMkLst>
        </pc:picChg>
        <pc:picChg chg="add mod ord">
          <ac:chgData name="Xola Mgangxela" userId="9fb39a48c75026b5" providerId="LiveId" clId="{4281FFBD-BBDA-4B4A-ABD5-E70B59114D91}" dt="2025-11-21T18:45:58.550" v="70" actId="1076"/>
          <ac:picMkLst>
            <pc:docMk/>
            <pc:sldMk cId="2701819734" sldId="300"/>
            <ac:picMk id="15" creationId="{29D5D14A-4E28-095E-5FA8-8D08F57CA678}"/>
          </ac:picMkLst>
        </pc:picChg>
      </pc:sldChg>
      <pc:sldChg chg="addSp delSp modSp add mod">
        <pc:chgData name="Xola Mgangxela" userId="9fb39a48c75026b5" providerId="LiveId" clId="{4281FFBD-BBDA-4B4A-ABD5-E70B59114D91}" dt="2025-11-21T18:47:03.408" v="77" actId="14100"/>
        <pc:sldMkLst>
          <pc:docMk/>
          <pc:sldMk cId="3420775875" sldId="301"/>
        </pc:sldMkLst>
        <pc:spChg chg="add del mod">
          <ac:chgData name="Xola Mgangxela" userId="9fb39a48c75026b5" providerId="LiveId" clId="{4281FFBD-BBDA-4B4A-ABD5-E70B59114D91}" dt="2025-11-21T18:46:50.401" v="72" actId="22"/>
          <ac:spMkLst>
            <pc:docMk/>
            <pc:sldMk cId="3420775875" sldId="301"/>
            <ac:spMk id="3" creationId="{F0EEBCEE-57C5-910D-8049-8E4F6D681539}"/>
          </ac:spMkLst>
        </pc:spChg>
        <pc:picChg chg="add mod ord">
          <ac:chgData name="Xola Mgangxela" userId="9fb39a48c75026b5" providerId="LiveId" clId="{4281FFBD-BBDA-4B4A-ABD5-E70B59114D91}" dt="2025-11-21T18:47:03.408" v="77" actId="14100"/>
          <ac:picMkLst>
            <pc:docMk/>
            <pc:sldMk cId="3420775875" sldId="301"/>
            <ac:picMk id="7" creationId="{819983DD-2871-F235-5EDB-2381D049AA5E}"/>
          </ac:picMkLst>
        </pc:picChg>
        <pc:picChg chg="del">
          <ac:chgData name="Xola Mgangxela" userId="9fb39a48c75026b5" providerId="LiveId" clId="{4281FFBD-BBDA-4B4A-ABD5-E70B59114D91}" dt="2025-11-21T18:46:47.164" v="71" actId="478"/>
          <ac:picMkLst>
            <pc:docMk/>
            <pc:sldMk cId="3420775875" sldId="301"/>
            <ac:picMk id="9" creationId="{67EA7765-DE41-FBA2-3CA1-4E929616CA29}"/>
          </ac:picMkLst>
        </pc:picChg>
      </pc:sldChg>
      <pc:sldChg chg="addSp delSp modSp new mod">
        <pc:chgData name="Xola Mgangxela" userId="9fb39a48c75026b5" providerId="LiveId" clId="{4281FFBD-BBDA-4B4A-ABD5-E70B59114D91}" dt="2025-11-21T18:49:35.487" v="117" actId="20577"/>
        <pc:sldMkLst>
          <pc:docMk/>
          <pc:sldMk cId="1324401064" sldId="302"/>
        </pc:sldMkLst>
        <pc:spChg chg="mod">
          <ac:chgData name="Xola Mgangxela" userId="9fb39a48c75026b5" providerId="LiveId" clId="{4281FFBD-BBDA-4B4A-ABD5-E70B59114D91}" dt="2025-11-21T18:49:35.487" v="117" actId="20577"/>
          <ac:spMkLst>
            <pc:docMk/>
            <pc:sldMk cId="1324401064" sldId="302"/>
            <ac:spMk id="2" creationId="{4C4A7040-3296-727A-6723-3C95011DE510}"/>
          </ac:spMkLst>
        </pc:spChg>
        <pc:spChg chg="del">
          <ac:chgData name="Xola Mgangxela" userId="9fb39a48c75026b5" providerId="LiveId" clId="{4281FFBD-BBDA-4B4A-ABD5-E70B59114D91}" dt="2025-11-21T18:48:18.201" v="90"/>
          <ac:spMkLst>
            <pc:docMk/>
            <pc:sldMk cId="1324401064" sldId="302"/>
            <ac:spMk id="3" creationId="{BF553F60-BE17-FDE7-8D78-996B5AD55AF7}"/>
          </ac:spMkLst>
        </pc:spChg>
        <pc:picChg chg="add mod">
          <ac:chgData name="Xola Mgangxela" userId="9fb39a48c75026b5" providerId="LiveId" clId="{4281FFBD-BBDA-4B4A-ABD5-E70B59114D91}" dt="2025-11-21T18:48:29.244" v="94" actId="14100"/>
          <ac:picMkLst>
            <pc:docMk/>
            <pc:sldMk cId="1324401064" sldId="302"/>
            <ac:picMk id="5" creationId="{C1A0DD0C-D87A-E23F-3C5A-932132A1992D}"/>
          </ac:picMkLst>
        </pc:picChg>
      </pc:sldChg>
      <pc:sldChg chg="addSp delSp modSp new mod">
        <pc:chgData name="Xola Mgangxela" userId="9fb39a48c75026b5" providerId="LiveId" clId="{4281FFBD-BBDA-4B4A-ABD5-E70B59114D91}" dt="2025-11-21T18:50:57.649" v="147" actId="20577"/>
        <pc:sldMkLst>
          <pc:docMk/>
          <pc:sldMk cId="1814890728" sldId="303"/>
        </pc:sldMkLst>
        <pc:spChg chg="mod">
          <ac:chgData name="Xola Mgangxela" userId="9fb39a48c75026b5" providerId="LiveId" clId="{4281FFBD-BBDA-4B4A-ABD5-E70B59114D91}" dt="2025-11-21T18:50:57.649" v="147" actId="20577"/>
          <ac:spMkLst>
            <pc:docMk/>
            <pc:sldMk cId="1814890728" sldId="303"/>
            <ac:spMk id="2" creationId="{653230D0-14B7-4DC8-B35F-FD5FB7DC6E57}"/>
          </ac:spMkLst>
        </pc:spChg>
        <pc:spChg chg="del">
          <ac:chgData name="Xola Mgangxela" userId="9fb39a48c75026b5" providerId="LiveId" clId="{4281FFBD-BBDA-4B4A-ABD5-E70B59114D91}" dt="2025-11-21T18:50:31.477" v="141" actId="22"/>
          <ac:spMkLst>
            <pc:docMk/>
            <pc:sldMk cId="1814890728" sldId="303"/>
            <ac:spMk id="3" creationId="{8CAADCBF-FB89-CC83-F002-C8A0D62DFC28}"/>
          </ac:spMkLst>
        </pc:spChg>
        <pc:picChg chg="add mod ord">
          <ac:chgData name="Xola Mgangxela" userId="9fb39a48c75026b5" providerId="LiveId" clId="{4281FFBD-BBDA-4B4A-ABD5-E70B59114D91}" dt="2025-11-21T18:50:46.721" v="145" actId="14100"/>
          <ac:picMkLst>
            <pc:docMk/>
            <pc:sldMk cId="1814890728" sldId="303"/>
            <ac:picMk id="6" creationId="{045FA22D-0F2A-5B9A-EE47-D6E4B03DB72B}"/>
          </ac:picMkLst>
        </pc:picChg>
      </pc:sldChg>
      <pc:sldChg chg="addSp delSp modSp add mod">
        <pc:chgData name="Xola Mgangxela" userId="9fb39a48c75026b5" providerId="LiveId" clId="{4281FFBD-BBDA-4B4A-ABD5-E70B59114D91}" dt="2025-11-21T18:52:00.044" v="155" actId="14100"/>
        <pc:sldMkLst>
          <pc:docMk/>
          <pc:sldMk cId="1927367783" sldId="304"/>
        </pc:sldMkLst>
        <pc:spChg chg="mod">
          <ac:chgData name="Xola Mgangxela" userId="9fb39a48c75026b5" providerId="LiveId" clId="{4281FFBD-BBDA-4B4A-ABD5-E70B59114D91}" dt="2025-11-21T18:51:09.873" v="149" actId="20577"/>
          <ac:spMkLst>
            <pc:docMk/>
            <pc:sldMk cId="1927367783" sldId="304"/>
            <ac:spMk id="2" creationId="{9C9B145F-630C-746E-4285-9DAC25D62E5A}"/>
          </ac:spMkLst>
        </pc:spChg>
        <pc:spChg chg="add del mod">
          <ac:chgData name="Xola Mgangxela" userId="9fb39a48c75026b5" providerId="LiveId" clId="{4281FFBD-BBDA-4B4A-ABD5-E70B59114D91}" dt="2025-11-21T18:51:46.210" v="151" actId="22"/>
          <ac:spMkLst>
            <pc:docMk/>
            <pc:sldMk cId="1927367783" sldId="304"/>
            <ac:spMk id="5" creationId="{2ED6DDCE-5829-AEEC-532F-BFADC8620FB0}"/>
          </ac:spMkLst>
        </pc:spChg>
        <pc:picChg chg="del">
          <ac:chgData name="Xola Mgangxela" userId="9fb39a48c75026b5" providerId="LiveId" clId="{4281FFBD-BBDA-4B4A-ABD5-E70B59114D91}" dt="2025-11-21T18:51:18.152" v="150" actId="478"/>
          <ac:picMkLst>
            <pc:docMk/>
            <pc:sldMk cId="1927367783" sldId="304"/>
            <ac:picMk id="6" creationId="{287D2B96-0D01-2DA3-AD6D-855F033E13EF}"/>
          </ac:picMkLst>
        </pc:picChg>
        <pc:picChg chg="add mod ord">
          <ac:chgData name="Xola Mgangxela" userId="9fb39a48c75026b5" providerId="LiveId" clId="{4281FFBD-BBDA-4B4A-ABD5-E70B59114D91}" dt="2025-11-21T18:52:00.044" v="155" actId="14100"/>
          <ac:picMkLst>
            <pc:docMk/>
            <pc:sldMk cId="1927367783" sldId="304"/>
            <ac:picMk id="8" creationId="{F56A8554-A138-65E9-ED8B-109F5196C8F7}"/>
          </ac:picMkLst>
        </pc:picChg>
      </pc:sldChg>
      <pc:sldChg chg="addSp delSp modSp new mod">
        <pc:chgData name="Xola Mgangxela" userId="9fb39a48c75026b5" providerId="LiveId" clId="{4281FFBD-BBDA-4B4A-ABD5-E70B59114D91}" dt="2025-11-21T18:54:17.681" v="180" actId="14100"/>
        <pc:sldMkLst>
          <pc:docMk/>
          <pc:sldMk cId="2841347061" sldId="305"/>
        </pc:sldMkLst>
        <pc:spChg chg="mod">
          <ac:chgData name="Xola Mgangxela" userId="9fb39a48c75026b5" providerId="LiveId" clId="{4281FFBD-BBDA-4B4A-ABD5-E70B59114D91}" dt="2025-11-21T18:53:24.418" v="174" actId="20577"/>
          <ac:spMkLst>
            <pc:docMk/>
            <pc:sldMk cId="2841347061" sldId="305"/>
            <ac:spMk id="2" creationId="{5CFE7064-D5CE-2FCA-8DE8-648101111A9E}"/>
          </ac:spMkLst>
        </pc:spChg>
        <pc:spChg chg="del">
          <ac:chgData name="Xola Mgangxela" userId="9fb39a48c75026b5" providerId="LiveId" clId="{4281FFBD-BBDA-4B4A-ABD5-E70B59114D91}" dt="2025-11-21T18:54:06.110" v="175" actId="22"/>
          <ac:spMkLst>
            <pc:docMk/>
            <pc:sldMk cId="2841347061" sldId="305"/>
            <ac:spMk id="3" creationId="{F3B7F63C-B0CD-B27F-F615-2CE07D15436B}"/>
          </ac:spMkLst>
        </pc:spChg>
        <pc:picChg chg="add mod ord">
          <ac:chgData name="Xola Mgangxela" userId="9fb39a48c75026b5" providerId="LiveId" clId="{4281FFBD-BBDA-4B4A-ABD5-E70B59114D91}" dt="2025-11-21T18:54:17.681" v="180" actId="14100"/>
          <ac:picMkLst>
            <pc:docMk/>
            <pc:sldMk cId="2841347061" sldId="305"/>
            <ac:picMk id="6" creationId="{EB3537A3-96FC-C0B7-3228-3A805666BAE8}"/>
          </ac:picMkLst>
        </pc:picChg>
      </pc:sldChg>
      <pc:sldChg chg="addSp delSp modSp add mod">
        <pc:chgData name="Xola Mgangxela" userId="9fb39a48c75026b5" providerId="LiveId" clId="{4281FFBD-BBDA-4B4A-ABD5-E70B59114D91}" dt="2025-11-21T18:55:27.909" v="189" actId="14100"/>
        <pc:sldMkLst>
          <pc:docMk/>
          <pc:sldMk cId="3357475472" sldId="306"/>
        </pc:sldMkLst>
        <pc:spChg chg="add del mod">
          <ac:chgData name="Xola Mgangxela" userId="9fb39a48c75026b5" providerId="LiveId" clId="{4281FFBD-BBDA-4B4A-ABD5-E70B59114D91}" dt="2025-11-21T18:55:12.827" v="183" actId="22"/>
          <ac:spMkLst>
            <pc:docMk/>
            <pc:sldMk cId="3357475472" sldId="306"/>
            <ac:spMk id="5" creationId="{83A610FA-4C52-25F2-91A7-9EF7C0484BD3}"/>
          </ac:spMkLst>
        </pc:spChg>
        <pc:picChg chg="del">
          <ac:chgData name="Xola Mgangxela" userId="9fb39a48c75026b5" providerId="LiveId" clId="{4281FFBD-BBDA-4B4A-ABD5-E70B59114D91}" dt="2025-11-21T18:55:09.563" v="182" actId="478"/>
          <ac:picMkLst>
            <pc:docMk/>
            <pc:sldMk cId="3357475472" sldId="306"/>
            <ac:picMk id="6" creationId="{44207A6B-EC2A-7F97-7187-525A90D54049}"/>
          </ac:picMkLst>
        </pc:picChg>
        <pc:picChg chg="add mod ord">
          <ac:chgData name="Xola Mgangxela" userId="9fb39a48c75026b5" providerId="LiveId" clId="{4281FFBD-BBDA-4B4A-ABD5-E70B59114D91}" dt="2025-11-21T18:55:27.909" v="189" actId="14100"/>
          <ac:picMkLst>
            <pc:docMk/>
            <pc:sldMk cId="3357475472" sldId="306"/>
            <ac:picMk id="8" creationId="{D98CB025-0AD4-DED1-877E-D06180C594FA}"/>
          </ac:picMkLst>
        </pc:picChg>
      </pc:sldChg>
      <pc:sldChg chg="addSp delSp modSp add del mod">
        <pc:chgData name="Xola Mgangxela" userId="9fb39a48c75026b5" providerId="LiveId" clId="{4281FFBD-BBDA-4B4A-ABD5-E70B59114D91}" dt="2025-11-21T18:57:41.803" v="192" actId="2696"/>
        <pc:sldMkLst>
          <pc:docMk/>
          <pc:sldMk cId="2781206338" sldId="307"/>
        </pc:sldMkLst>
        <pc:spChg chg="add mod">
          <ac:chgData name="Xola Mgangxela" userId="9fb39a48c75026b5" providerId="LiveId" clId="{4281FFBD-BBDA-4B4A-ABD5-E70B59114D91}" dt="2025-11-21T18:55:38.958" v="191" actId="478"/>
          <ac:spMkLst>
            <pc:docMk/>
            <pc:sldMk cId="2781206338" sldId="307"/>
            <ac:spMk id="5" creationId="{7CCB0842-4AD3-2706-441C-618C7786D179}"/>
          </ac:spMkLst>
        </pc:spChg>
        <pc:picChg chg="del">
          <ac:chgData name="Xola Mgangxela" userId="9fb39a48c75026b5" providerId="LiveId" clId="{4281FFBD-BBDA-4B4A-ABD5-E70B59114D91}" dt="2025-11-21T18:55:38.958" v="191" actId="478"/>
          <ac:picMkLst>
            <pc:docMk/>
            <pc:sldMk cId="2781206338" sldId="307"/>
            <ac:picMk id="8" creationId="{384F0B06-08D9-E0F8-8931-03026239F38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11/21/2025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11/21/2025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190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5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5.sv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D93970-B13A-F96D-A4B1-3A1EE74841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20237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10954512" cy="3246120"/>
          </a:xfrm>
        </p:spPr>
        <p:txBody>
          <a:bodyPr anchor="b">
            <a:noAutofit/>
          </a:bodyPr>
          <a:lstStyle>
            <a:lvl1pPr algn="ctr">
              <a:defRPr sz="6600" b="1" i="0" cap="none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758183"/>
            <a:ext cx="10954512" cy="1307592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207008" y="2523744"/>
            <a:ext cx="9720072" cy="325526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80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A51A8B-A15C-2A94-1E48-F9615101DF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991" t="11245" r="3785" b="1531"/>
          <a:stretch/>
        </p:blipFill>
        <p:spPr>
          <a:xfrm>
            <a:off x="0" y="2917"/>
            <a:ext cx="12197192" cy="6855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600200"/>
            <a:ext cx="10991088" cy="3657600"/>
          </a:xfrm>
        </p:spPr>
        <p:txBody>
          <a:bodyPr anchor="ctr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9492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4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5697808D-10E0-D8A5-5D07-E176EBB8F2BB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0234D012-F86E-04CE-78C8-2C5A661302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004" r="-148"/>
          <a:stretch/>
        </p:blipFill>
        <p:spPr>
          <a:xfrm rot="5400000">
            <a:off x="6378170" y="40082"/>
            <a:ext cx="1579705" cy="1600089"/>
          </a:xfrm>
          <a:prstGeom prst="rect">
            <a:avLst/>
          </a:prstGeom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0BC42061-F838-920E-632E-10EDE7E55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239" r="25335" b="-1"/>
          <a:stretch/>
        </p:blipFill>
        <p:spPr>
          <a:xfrm rot="16200000">
            <a:off x="6298833" y="-161472"/>
            <a:ext cx="752715" cy="107565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8BEE67F-530E-E41D-FD19-2615180DC3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5931"/>
          <a:stretch/>
        </p:blipFill>
        <p:spPr>
          <a:xfrm>
            <a:off x="10439102" y="4145165"/>
            <a:ext cx="1780703" cy="216431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2CFCA46-5F5A-867F-B19C-4F9ED5BA1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6794"/>
          <a:stretch/>
        </p:blipFill>
        <p:spPr>
          <a:xfrm rot="10800000">
            <a:off x="-27806" y="2452933"/>
            <a:ext cx="1370742" cy="263241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1E8F80C-ACB2-552E-4433-1A8A2708F1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" b="-9728"/>
          <a:stretch/>
        </p:blipFill>
        <p:spPr>
          <a:xfrm rot="18286209">
            <a:off x="887827" y="4958926"/>
            <a:ext cx="910220" cy="1020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93608" y="2441447"/>
            <a:ext cx="3063240" cy="3575303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50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ACFCA6-7ECE-9BFB-9389-6DB74C8628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1" r="21"/>
          <a:stretch/>
        </p:blipFill>
        <p:spPr>
          <a:xfrm>
            <a:off x="-5192" y="-1"/>
            <a:ext cx="12197192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56450"/>
            <a:ext cx="9912096" cy="2743200"/>
          </a:xfrm>
        </p:spPr>
        <p:txBody>
          <a:bodyPr anchor="b">
            <a:noAutofit/>
          </a:bodyPr>
          <a:lstStyle>
            <a:lvl1pPr algn="l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304" y="3110546"/>
            <a:ext cx="4114800" cy="27432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0835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1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850392"/>
            <a:ext cx="3913632" cy="4800600"/>
          </a:xfrm>
        </p:spPr>
        <p:txBody>
          <a:bodyPr/>
          <a:lstStyle>
            <a:lvl1pPr>
              <a:defRPr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1965960"/>
            <a:ext cx="4050792" cy="2953512"/>
          </a:xfrm>
        </p:spPr>
        <p:txBody>
          <a:bodyPr anchor="ctr" anchorCtr="0"/>
          <a:lstStyle>
            <a:lvl1pPr>
              <a:defRPr cap="all" baseline="0">
                <a:solidFill>
                  <a:schemeClr val="accent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906EB944-76A9-6F98-104E-59CD34F5CF9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898C8E3F-6992-0D8A-CCA1-3DD2C147AA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4756"/>
          <a:stretch/>
        </p:blipFill>
        <p:spPr>
          <a:xfrm>
            <a:off x="8853067" y="1"/>
            <a:ext cx="1875091" cy="1605320"/>
          </a:xfrm>
          <a:prstGeom prst="rect">
            <a:avLst/>
          </a:prstGeom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4417AC45-4CB7-72E8-3723-B1A3D81FB6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3775" y="5533690"/>
            <a:ext cx="493392" cy="4955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E5941EF-B160-313A-DA99-73C86EDC4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6794"/>
          <a:stretch/>
        </p:blipFill>
        <p:spPr>
          <a:xfrm>
            <a:off x="10316909" y="2723673"/>
            <a:ext cx="1875091" cy="360098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EC16221-5852-F1A3-24D1-8EF5E9071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41791"/>
          <a:stretch/>
        </p:blipFill>
        <p:spPr>
          <a:xfrm>
            <a:off x="3497179" y="6324654"/>
            <a:ext cx="910220" cy="54136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D8B34C3-E35E-0B4E-1F8E-59C449A3C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1904"/>
          <a:stretch/>
        </p:blipFill>
        <p:spPr>
          <a:xfrm>
            <a:off x="1601212" y="0"/>
            <a:ext cx="1032928" cy="7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55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1FEFCE-5DDA-D353-F1BF-36752F5F07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917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824" y="1325880"/>
            <a:ext cx="10460736" cy="2286000"/>
          </a:xfrm>
        </p:spPr>
        <p:txBody>
          <a:bodyPr anchor="b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7824" y="3749040"/>
            <a:ext cx="10460736" cy="2286000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72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2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B6718ABD-4EA5-E3C5-0225-F6671DCA53AD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721A955-CA2D-A65D-6E60-DAAAA4ACF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050"/>
          <a:stretch/>
        </p:blipFill>
        <p:spPr>
          <a:xfrm>
            <a:off x="0" y="2887579"/>
            <a:ext cx="2432421" cy="360466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B70155A-604C-AD00-BE69-4505C75CE0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5874" b="-1"/>
          <a:stretch/>
        </p:blipFill>
        <p:spPr>
          <a:xfrm rot="5400000">
            <a:off x="11281284" y="2493882"/>
            <a:ext cx="1032928" cy="88789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74D1084-EF5E-D016-13E0-1840BDFFD0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-880"/>
          <a:stretch/>
        </p:blipFill>
        <p:spPr>
          <a:xfrm>
            <a:off x="9897978" y="5987153"/>
            <a:ext cx="490012" cy="505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313432"/>
            <a:ext cx="6327648" cy="3218688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32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1B9A11-4222-BB4A-66D3-D37C79AC5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21" b="21"/>
          <a:stretch/>
        </p:blipFill>
        <p:spPr>
          <a:xfrm>
            <a:off x="-2595" y="1459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27432"/>
            <a:ext cx="7004304" cy="3566160"/>
          </a:xfrm>
        </p:spPr>
        <p:txBody>
          <a:bodyPr anchor="b">
            <a:noAutofit/>
          </a:bodyPr>
          <a:lstStyle>
            <a:lvl1pPr algn="ctr">
              <a:defRPr sz="60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5" y="3767328"/>
            <a:ext cx="7004303" cy="1161288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9623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21594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72C86F9-080E-93F7-C7B1-F5BEAD84E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5064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432304"/>
            <a:ext cx="3108960" cy="341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36592" y="1920240"/>
            <a:ext cx="6620256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FF98F94-8801-13BE-8EB4-01921AC196C8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7BF5718-9534-FD92-79D7-ECC66603E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2387"/>
          <a:stretch/>
        </p:blipFill>
        <p:spPr>
          <a:xfrm rot="5400000">
            <a:off x="1778676" y="5204330"/>
            <a:ext cx="907513" cy="24653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FF40650-9AD0-96F8-F702-185D1729AF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558" y="5429608"/>
            <a:ext cx="406214" cy="41506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3AC8518-2F0B-6FC0-0C0E-6CE9D00EAC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-4860" b="-1"/>
          <a:stretch/>
        </p:blipFill>
        <p:spPr>
          <a:xfrm>
            <a:off x="10214191" y="365126"/>
            <a:ext cx="1032928" cy="110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60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3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7B4AF60-AC65-3E7A-4A5D-EBF1A7030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63" b="3063"/>
          <a:stretch/>
        </p:blipFill>
        <p:spPr>
          <a:xfrm>
            <a:off x="1" y="2917"/>
            <a:ext cx="12197189" cy="6855082"/>
          </a:xfrm>
          <a:prstGeom prst="rect">
            <a:avLst/>
          </a:prstGeom>
        </p:spPr>
      </p:pic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95671103-2960-81E2-9A76-0E7FDE6B3E55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276856"/>
            <a:ext cx="6327648" cy="3090672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264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2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6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86060D16-E6F6-EA0E-E58E-526234AB656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0958AA-6F1A-C4A2-FB66-1A6F7F8834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095" b="-1"/>
          <a:stretch/>
        </p:blipFill>
        <p:spPr>
          <a:xfrm>
            <a:off x="569419" y="4426479"/>
            <a:ext cx="1472805" cy="159661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DEADFA2-398E-9388-8295-063D31FB38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095" b="-1"/>
          <a:stretch/>
        </p:blipFill>
        <p:spPr>
          <a:xfrm rot="3765410" flipV="1">
            <a:off x="1448505" y="4094575"/>
            <a:ext cx="862484" cy="934988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D09A7588-8EFD-A0C5-4235-45B7D657EC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5453"/>
          <a:stretch/>
        </p:blipFill>
        <p:spPr>
          <a:xfrm>
            <a:off x="9469547" y="5719093"/>
            <a:ext cx="1756858" cy="113890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F04D7D6-513C-D18A-AF21-D10F0E5D3B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1" r="-750"/>
          <a:stretch/>
        </p:blipFill>
        <p:spPr>
          <a:xfrm>
            <a:off x="8844546" y="50582"/>
            <a:ext cx="1307037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671816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28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0CE72F6-1D9D-E61E-F1EE-2861FDF76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432" y="2459736"/>
            <a:ext cx="2843784" cy="3090672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33672" y="2523744"/>
            <a:ext cx="6693408" cy="3273552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947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3001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5912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accent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0" i="0" kern="1200">
          <a:solidFill>
            <a:schemeClr val="accent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10954512" cy="3246120"/>
          </a:xfrm>
        </p:spPr>
        <p:txBody>
          <a:bodyPr anchor="b"/>
          <a:lstStyle/>
          <a:p>
            <a:r>
              <a:rPr lang="en-US" dirty="0"/>
              <a:t>Contract Monthly Claim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758183"/>
            <a:ext cx="10954512" cy="130759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Presented by Xola Mgangxela</a:t>
            </a:r>
          </a:p>
          <a:p>
            <a:r>
              <a:rPr lang="en-US" dirty="0"/>
              <a:t>Prog6212</a:t>
            </a:r>
          </a:p>
          <a:p>
            <a:r>
              <a:rPr lang="en-US" dirty="0"/>
              <a:t>Part 3 final submission</a:t>
            </a:r>
          </a:p>
        </p:txBody>
      </p:sp>
    </p:spTree>
    <p:extLst>
      <p:ext uri="{BB962C8B-B14F-4D97-AF65-F5344CB8AC3E}">
        <p14:creationId xmlns:p14="http://schemas.microsoft.com/office/powerpoint/2010/main" val="128263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F543F-DB63-65D7-CFF5-C618DA3F2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11766-C468-0ADD-88B0-A09B23858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DE120-6FA4-D9A9-9D58-819EA4ED9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98CB025-0AD4-DED1-877E-D06180C594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5758" y="2020823"/>
            <a:ext cx="8888819" cy="401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475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506456" cy="1655064"/>
          </a:xfrm>
        </p:spPr>
        <p:txBody>
          <a:bodyPr anchor="b">
            <a:normAutofit/>
          </a:bodyPr>
          <a:lstStyle/>
          <a:p>
            <a:r>
              <a:rPr lang="en-US" dirty="0"/>
              <a:t>Coordinator and Manager Automation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432304"/>
            <a:ext cx="3108960" cy="341237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/>
              <a:t>Enhancements Added:</a:t>
            </a:r>
          </a:p>
          <a:p>
            <a:r>
              <a:rPr lang="en-US" sz="1700"/>
              <a:t>Automated verification logic (checking hours, rate, duplicates)</a:t>
            </a:r>
          </a:p>
          <a:p>
            <a:r>
              <a:rPr lang="en-US" sz="1700"/>
              <a:t>Approve/Reject buttons update claim status instantly</a:t>
            </a:r>
          </a:p>
          <a:p>
            <a:r>
              <a:rPr lang="en-US" sz="1700"/>
              <a:t>Used Entity Framework for real-time updates</a:t>
            </a:r>
          </a:p>
          <a:p>
            <a:r>
              <a:rPr lang="en-US" sz="1700"/>
              <a:t>Cleaner layout for reviewing pending claims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F3F922-669F-7D93-0C1C-D5B16E397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BD12358-51D2-46B3-9BDE-DF29528B9454}" type="slidenum">
              <a:rPr lang="en-US" sz="900" smtClean="0"/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US" sz="90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CEA1600-D148-1FD2-F769-53F61D5ADD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37100" y="2234174"/>
            <a:ext cx="6619875" cy="328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230D0-14B7-4DC8-B35F-FD5FB7DC6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 (Coordinator)</a:t>
            </a:r>
            <a:endParaRPr lang="en-ZA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45FA22D-0F2A-5B9A-EE47-D6E4B03DB7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8409" y="2020824"/>
            <a:ext cx="8229599" cy="400783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6EF3B-9F02-5566-B0AC-FCBDA1B7F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890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0C1F1-6668-6027-9E5B-5B4AD9644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B145F-630C-746E-4285-9DAC25D6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58D0B-003B-6515-37EA-1C7BF4680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13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56A8554-A138-65E9-ED8B-109F5196C8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0066" y="2020824"/>
            <a:ext cx="8825022" cy="399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367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A7040-3296-727A-6723-3C95011D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 (Manager)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A0DD0C-D87A-E23F-3C5A-932132A199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2474" y="2115879"/>
            <a:ext cx="8835656" cy="38383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8CD52-8F90-DEE2-33FB-8BE40EB01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401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64F91E-222B-B554-D9E0-7EC5AE969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4A6281-F064-D047-C327-B75A0AAA4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15</a:t>
            </a:fld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29D5D14A-4E28-095E-5FA8-8D08F57CA6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3532" y="2020824"/>
            <a:ext cx="8968775" cy="424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819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BE9D0-5180-64D0-CAD7-036322960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0F90A0-B152-0778-DDFA-D3056B880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24CB7-A994-26AC-47F5-99135C985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19983DD-2871-F235-5EDB-2381D049A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6391" y="2020824"/>
            <a:ext cx="8463516" cy="402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775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HR View Automation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5239" y="2275368"/>
            <a:ext cx="3602736" cy="357530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New Features:</a:t>
            </a:r>
          </a:p>
          <a:p>
            <a:r>
              <a:rPr lang="en-US" dirty="0"/>
              <a:t>Automatically generates a report/summary of approved claims</a:t>
            </a:r>
          </a:p>
          <a:p>
            <a:r>
              <a:rPr lang="en-US" dirty="0"/>
              <a:t>HR can view lecturer details, approved totals, and pending payments</a:t>
            </a:r>
          </a:p>
          <a:p>
            <a:r>
              <a:rPr lang="en-US" dirty="0"/>
              <a:t>Reduces manual work and ensures higher accuracy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41A781A-EDB8-1FED-FEC3-7C65D0A47556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5739978" y="2339163"/>
            <a:ext cx="5616998" cy="3338623"/>
          </a:xfrm>
          <a:prstGeom prst="rect">
            <a:avLst/>
          </a:prstGeom>
          <a:noFill/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F21905C-1BD6-BF3F-5B8B-B9AD53017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38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5C0834-75F6-B437-0F75-7B4C20A09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E96AE-B99E-B13C-3FE2-86FD7CE70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Claim Processing Workflow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C7356-7F27-01D2-2FC6-50A7EBABB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  <a:noFill/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1" dirty="0"/>
              <a:t>Automated Workflow: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Lecturer submits claim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System calculates total automatically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Coordinator verifies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Manager approves/rejects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HR processes approved claims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Reports generated automatically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DD188D-D80C-2D14-D58A-45EB01CADAF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93608" y="2441447"/>
            <a:ext cx="3063240" cy="3575303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073AB76-6B2D-332A-237F-F4411E215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394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A0D7AA-8A21-B977-56ED-94406F299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56450"/>
            <a:ext cx="9912096" cy="2743200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0A6B8-78EB-52CA-3D46-A46FC880D3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304" y="3110546"/>
            <a:ext cx="4114800" cy="2743200"/>
          </a:xfrm>
          <a:noFill/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noProof="0"/>
              <a:t>st10439697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51616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850392"/>
            <a:ext cx="3913632" cy="4800600"/>
          </a:xfrm>
          <a:noFill/>
        </p:spPr>
        <p:txBody>
          <a:bodyPr anchor="ctr">
            <a:noAutofit/>
          </a:bodyPr>
          <a:lstStyle/>
          <a:p>
            <a:r>
              <a:rPr lang="en-US" dirty="0"/>
              <a:t>POE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1965960"/>
            <a:ext cx="4050792" cy="2953512"/>
          </a:xfrm>
          <a:noFill/>
        </p:spPr>
        <p:txBody>
          <a:bodyPr>
            <a:noAutofit/>
          </a:bodyPr>
          <a:lstStyle/>
          <a:p>
            <a:r>
              <a:rPr lang="en-US" dirty="0"/>
              <a:t>Part 1</a:t>
            </a:r>
          </a:p>
          <a:p>
            <a:r>
              <a:rPr lang="en-US" dirty="0"/>
              <a:t>Part 2</a:t>
            </a:r>
          </a:p>
          <a:p>
            <a:r>
              <a:rPr lang="en-US" dirty="0"/>
              <a:t>Part 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AA7FF5-11CA-8F71-5951-B10993962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507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824" y="1325880"/>
            <a:ext cx="10460736" cy="2286000"/>
          </a:xfrm>
          <a:noFill/>
        </p:spPr>
        <p:txBody>
          <a:bodyPr>
            <a:noAutofit/>
          </a:bodyPr>
          <a:lstStyle/>
          <a:p>
            <a:r>
              <a:rPr lang="en-US" dirty="0"/>
              <a:t>POE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CEBD4-35BF-26BB-D438-DA43EBD5EE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7824" y="3749040"/>
            <a:ext cx="10460736" cy="2286000"/>
          </a:xfrm>
          <a:noFill/>
        </p:spPr>
        <p:txBody>
          <a:bodyPr>
            <a:noAutofit/>
          </a:bodyPr>
          <a:lstStyle/>
          <a:p>
            <a:r>
              <a:rPr lang="en-US" sz="2000" dirty="0"/>
              <a:t>The CMCS is a C# .NET Core MVC application designed to automate the monthly claim process for contract-based lecturers. </a:t>
            </a:r>
          </a:p>
          <a:p>
            <a:r>
              <a:rPr lang="en-US" sz="2000" dirty="0"/>
              <a:t>The goal is to simplify claim submission, verification, approval, and HR processing. </a:t>
            </a:r>
          </a:p>
          <a:p>
            <a:r>
              <a:rPr lang="en-US" sz="2000" dirty="0"/>
              <a:t>Part 3 focuses on automation, workflow improvements, and final system enhancements</a:t>
            </a:r>
          </a:p>
        </p:txBody>
      </p:sp>
    </p:spTree>
    <p:extLst>
      <p:ext uri="{BB962C8B-B14F-4D97-AF65-F5344CB8AC3E}">
        <p14:creationId xmlns:p14="http://schemas.microsoft.com/office/powerpoint/2010/main" val="118503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Overview of System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313432"/>
            <a:ext cx="6327648" cy="3218688"/>
          </a:xfrm>
          <a:noFill/>
        </p:spPr>
        <p:txBody>
          <a:bodyPr>
            <a:noAutofit/>
          </a:bodyPr>
          <a:lstStyle/>
          <a:p>
            <a:r>
              <a:rPr lang="en-US" dirty="0"/>
              <a:t>The system includes three primary user roles: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Lecturer – Submits claims and uploads supporting documents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Coordinator/Manager – Verifies and approves/rejects claims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HR – Processes final claims and generates summaries/invoices</a:t>
            </a:r>
          </a:p>
          <a:p>
            <a:r>
              <a:rPr lang="en-US" dirty="0"/>
              <a:t>Each role now has a separate interface, based on Part 2 feedback.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D7B9109-9E17-1A7A-3A9A-0F1C07BF3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21594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506456" cy="1655064"/>
          </a:xfrm>
          <a:noFill/>
        </p:spPr>
        <p:txBody>
          <a:bodyPr>
            <a:noAutofit/>
          </a:bodyPr>
          <a:lstStyle/>
          <a:p>
            <a:r>
              <a:rPr lang="en-US" dirty="0"/>
              <a:t>Summary of Part 2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432304"/>
            <a:ext cx="3108960" cy="341237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Lecturer recommended separating roles into different tabs/views. Suggested a dedicated Manager tab. Recommended improving navigation and UI clarity.    I implemented all of this before starting Part 3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E39E6080-E7F0-678F-65B9-B64B99BDF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D4C3115-C65B-1253-C2BD-835D5F5B4A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37100" y="2253645"/>
            <a:ext cx="6619875" cy="324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41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  <a:noFill/>
        </p:spPr>
        <p:txBody>
          <a:bodyPr>
            <a:noAutofit/>
          </a:bodyPr>
          <a:lstStyle/>
          <a:p>
            <a:r>
              <a:rPr lang="en-US" dirty="0"/>
              <a:t>Part 3 Enhancements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E640F-7F5A-BDB7-205D-765FA80B6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276856"/>
            <a:ext cx="6327648" cy="3090672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For Part 3, I implemented: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Lecturer View Automation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Coordinator &amp; Manager Workflow Automation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HR View Automation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Improved system accuracy and user experience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Automated calculations, rule-checking, and reporting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93736AF-0027-E734-82A8-010D7129D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87466-AF81-4FE8-7CD6-1FECF308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</a:t>
            </a:r>
            <a:endParaRPr lang="en-ZA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6E57C4E-0B2F-4A4D-201D-DCA964FAE8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5395" y="2020824"/>
            <a:ext cx="9080205" cy="43055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CB272-D1B4-7A94-58FC-7E2D341F1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738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6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  <a:noFill/>
        </p:spPr>
        <p:txBody>
          <a:bodyPr>
            <a:noAutofit/>
          </a:bodyPr>
          <a:lstStyle/>
          <a:p>
            <a:r>
              <a:rPr lang="en-US" dirty="0"/>
              <a:t>Lecturer View 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262" y="2271327"/>
            <a:ext cx="3602736" cy="3575304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What I Implemented:</a:t>
            </a:r>
          </a:p>
          <a:p>
            <a:r>
              <a:rPr lang="en-US" dirty="0"/>
              <a:t>Automatic calculation of total payment: Hours × Rate</a:t>
            </a:r>
          </a:p>
          <a:p>
            <a:r>
              <a:rPr lang="en-US" dirty="0"/>
              <a:t>Prevents invalid or incomplete submissions</a:t>
            </a:r>
          </a:p>
          <a:p>
            <a:r>
              <a:rPr lang="en-US" dirty="0"/>
              <a:t>Improved user experience by showing instant feedback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009329-FAB3-9F1D-BAB9-CB44271A236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5284382" y="2246009"/>
            <a:ext cx="5990044" cy="3600622"/>
          </a:xfrm>
          <a:prstGeom prst="rect">
            <a:avLst/>
          </a:prstGeom>
          <a:noFill/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F61F934-8535-E086-C153-D48E49B9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802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E7064-D5CE-2FCA-8DE8-648101111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</a:t>
            </a:r>
            <a:endParaRPr lang="en-ZA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3537A3-96FC-C0B7-3228-3A805666BA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8409" y="2150694"/>
            <a:ext cx="8378456" cy="387796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3CDFE-68E1-7864-1E42-2FF397DB1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34706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Blue spheres">
      <a:dk1>
        <a:srgbClr val="000000"/>
      </a:dk1>
      <a:lt1>
        <a:srgbClr val="FFFFFF"/>
      </a:lt1>
      <a:dk2>
        <a:srgbClr val="E3E7ED"/>
      </a:dk2>
      <a:lt2>
        <a:srgbClr val="E8E8E8"/>
      </a:lt2>
      <a:accent1>
        <a:srgbClr val="7673F7"/>
      </a:accent1>
      <a:accent2>
        <a:srgbClr val="B8C2FD"/>
      </a:accent2>
      <a:accent3>
        <a:srgbClr val="DFE3FC"/>
      </a:accent3>
      <a:accent4>
        <a:srgbClr val="55B3FD"/>
      </a:accent4>
      <a:accent5>
        <a:srgbClr val="99F7F7"/>
      </a:accent5>
      <a:accent6>
        <a:srgbClr val="FEE43F"/>
      </a:accent6>
      <a:hlink>
        <a:srgbClr val="467886"/>
      </a:hlink>
      <a:folHlink>
        <a:srgbClr val="96607D"/>
      </a:folHlink>
    </a:clrScheme>
    <a:fontScheme name="Custom 23">
      <a:majorFont>
        <a:latin typeface="Aptos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4076243_win32_CP_V3" id="{81AB0711-29F9-49D0-8A73-16AF25FD4C08}" vid="{D5AD44AB-53B9-4654-A4F8-1821A28F27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67F3CB5-3475-4129-AB60-D0C937DE91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959</TotalTime>
  <Words>360</Words>
  <Application>Microsoft Office PowerPoint</Application>
  <PresentationFormat>Widescreen</PresentationFormat>
  <Paragraphs>78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Aptos</vt:lpstr>
      <vt:lpstr>Arial</vt:lpstr>
      <vt:lpstr>Calibri</vt:lpstr>
      <vt:lpstr>Custom</vt:lpstr>
      <vt:lpstr>Contract Monthly Claim System</vt:lpstr>
      <vt:lpstr>POE</vt:lpstr>
      <vt:lpstr>POE Introduction</vt:lpstr>
      <vt:lpstr>Overview of System Roles</vt:lpstr>
      <vt:lpstr>Summary of Part 2 Feedback</vt:lpstr>
      <vt:lpstr>Part 3 Enhancements</vt:lpstr>
      <vt:lpstr>Screenshot</vt:lpstr>
      <vt:lpstr>Lecturer View Automation</vt:lpstr>
      <vt:lpstr>Screenshot</vt:lpstr>
      <vt:lpstr>Screenshot</vt:lpstr>
      <vt:lpstr>Coordinator and Manager Automation</vt:lpstr>
      <vt:lpstr>Screenshot (Coordinator)</vt:lpstr>
      <vt:lpstr>Screenshot</vt:lpstr>
      <vt:lpstr>Screenshot (Manager)</vt:lpstr>
      <vt:lpstr>Screenshot</vt:lpstr>
      <vt:lpstr>Screenshot</vt:lpstr>
      <vt:lpstr>HR View Automation </vt:lpstr>
      <vt:lpstr>Claim Processing Workflow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Xola Mgangxela</dc:creator>
  <cp:lastModifiedBy>Xola Mgangxela</cp:lastModifiedBy>
  <cp:revision>1</cp:revision>
  <dcterms:created xsi:type="dcterms:W3CDTF">2025-11-21T02:58:29Z</dcterms:created>
  <dcterms:modified xsi:type="dcterms:W3CDTF">2025-11-21T18:58:10Z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